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9926638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52" y="-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BAF2C-98B3-4516-91FF-12E511C42B58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154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798" y="6513910"/>
            <a:ext cx="430154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BB1D0-6FE7-4C56-A263-F0629AD84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19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21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72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21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02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15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88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28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72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1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32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21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4EDBD-DE5F-4B69-890B-AB3D1F19E837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097B9-2BFD-49A6-9DCF-07325314D7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32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827" y="0"/>
            <a:ext cx="1588173" cy="1588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80" y="1707826"/>
            <a:ext cx="5059468" cy="1831175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012" r="-10012"/>
          <a:stretch/>
        </p:blipFill>
        <p:spPr bwMode="auto">
          <a:xfrm>
            <a:off x="-459432" y="-26875"/>
            <a:ext cx="3283842" cy="1641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592820" y="5607402"/>
            <a:ext cx="576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De 10h à 12h</a:t>
            </a:r>
            <a:r>
              <a:rPr lang="fr-FR" dirty="0"/>
              <a:t> </a:t>
            </a:r>
            <a:r>
              <a:rPr lang="fr-FR" dirty="0" smtClean="0"/>
              <a:t>et de 14h à 16h:</a:t>
            </a:r>
          </a:p>
          <a:p>
            <a:pPr marL="285750" indent="-285750" algn="ctr">
              <a:buFontTx/>
              <a:buChar char="-"/>
            </a:pPr>
            <a:r>
              <a:rPr lang="fr-FR" u="sng" dirty="0" smtClean="0"/>
              <a:t>Ateliers enfants</a:t>
            </a:r>
            <a:r>
              <a:rPr lang="fr-FR" dirty="0" smtClean="0"/>
              <a:t> (5€)</a:t>
            </a:r>
          </a:p>
          <a:p>
            <a:pPr algn="ctr"/>
            <a:r>
              <a:rPr lang="fr-FR" dirty="0" smtClean="0"/>
              <a:t>Lancer de </a:t>
            </a:r>
            <a:r>
              <a:rPr lang="fr-FR" dirty="0" err="1" smtClean="0"/>
              <a:t>shuriken</a:t>
            </a:r>
            <a:r>
              <a:rPr lang="fr-FR" dirty="0" smtClean="0"/>
              <a:t>, pixel art manga, origami, …</a:t>
            </a:r>
          </a:p>
          <a:p>
            <a:pPr marL="285750" indent="-285750" algn="ctr">
              <a:buFontTx/>
              <a:buChar char="-"/>
            </a:pPr>
            <a:r>
              <a:rPr lang="fr-FR" u="sng" dirty="0" smtClean="0"/>
              <a:t>Atelier sushis</a:t>
            </a:r>
            <a:r>
              <a:rPr lang="fr-FR" dirty="0" smtClean="0"/>
              <a:t> (8€)</a:t>
            </a:r>
          </a:p>
          <a:p>
            <a:pPr marL="285750" indent="-285750" algn="ctr">
              <a:buFontTx/>
              <a:buChar char="-"/>
            </a:pPr>
            <a:r>
              <a:rPr lang="fr-FR" u="sng" dirty="0" smtClean="0"/>
              <a:t>Assiette de sushis</a:t>
            </a:r>
            <a:r>
              <a:rPr lang="fr-FR" dirty="0" smtClean="0"/>
              <a:t> (5€)</a:t>
            </a:r>
            <a:endParaRPr lang="fr-FR" u="sng" dirty="0" smtClean="0"/>
          </a:p>
          <a:p>
            <a:pPr marL="285750" indent="-285750" algn="ctr">
              <a:buFontTx/>
              <a:buChar char="-"/>
            </a:pPr>
            <a:r>
              <a:rPr lang="fr-FR" u="sng" dirty="0" smtClean="0"/>
              <a:t>Vente </a:t>
            </a:r>
            <a:r>
              <a:rPr lang="fr-FR" u="sng" dirty="0" smtClean="0"/>
              <a:t>de </a:t>
            </a:r>
            <a:r>
              <a:rPr lang="fr-FR" u="sng" dirty="0" err="1" smtClean="0"/>
              <a:t>dorayaki</a:t>
            </a:r>
            <a:r>
              <a:rPr lang="fr-FR" u="sng" dirty="0" smtClean="0"/>
              <a:t>, de </a:t>
            </a:r>
            <a:r>
              <a:rPr lang="fr-FR" u="sng" dirty="0" smtClean="0"/>
              <a:t>gâteaux, de boissons</a:t>
            </a:r>
            <a:endParaRPr lang="fr-FR" dirty="0" smtClean="0"/>
          </a:p>
          <a:p>
            <a:pPr marL="285750" indent="-285750" algn="ctr">
              <a:buFontTx/>
              <a:buChar char="-"/>
            </a:pPr>
            <a:endParaRPr lang="fr-FR" dirty="0"/>
          </a:p>
          <a:p>
            <a:pPr algn="ctr"/>
            <a:r>
              <a:rPr lang="fr-FR" dirty="0" smtClean="0"/>
              <a:t>De 11h à 12h et de 14h à 15h:</a:t>
            </a:r>
          </a:p>
          <a:p>
            <a:pPr algn="ctr"/>
            <a:r>
              <a:rPr lang="fr-FR" dirty="0" smtClean="0"/>
              <a:t>- </a:t>
            </a:r>
            <a:r>
              <a:rPr lang="fr-FR" u="sng" dirty="0" smtClean="0"/>
              <a:t>Cours de </a:t>
            </a:r>
            <a:r>
              <a:rPr lang="fr-FR" u="sng" dirty="0" err="1" smtClean="0"/>
              <a:t>taïso</a:t>
            </a:r>
            <a:r>
              <a:rPr lang="fr-FR" u="sng" dirty="0" smtClean="0"/>
              <a:t>/self défense </a:t>
            </a:r>
            <a:r>
              <a:rPr lang="fr-FR" dirty="0" smtClean="0"/>
              <a:t>(5€)</a:t>
            </a:r>
            <a:endParaRPr lang="fr-FR" u="sng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57360" y="3923928"/>
            <a:ext cx="554461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Venez découvrir le</a:t>
            </a: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 Nouveau dojo </a:t>
            </a:r>
            <a:r>
              <a:rPr lang="fr-FR" b="1" dirty="0" err="1" smtClean="0">
                <a:solidFill>
                  <a:srgbClr val="00B050"/>
                </a:solidFill>
              </a:rPr>
              <a:t>d’andrézieux-bouthéon</a:t>
            </a:r>
            <a:r>
              <a:rPr lang="fr-FR" b="1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fr-FR" dirty="0" smtClean="0"/>
              <a:t>et </a:t>
            </a:r>
            <a:r>
              <a:rPr lang="fr-FR" dirty="0" smtClean="0"/>
              <a:t>vous immerger dans la culture nippone.</a:t>
            </a:r>
          </a:p>
          <a:p>
            <a:pPr algn="ctr"/>
            <a:r>
              <a:rPr lang="fr-FR" dirty="0" smtClean="0"/>
              <a:t>Nous vous attendons nombreux!</a:t>
            </a:r>
          </a:p>
          <a:p>
            <a:pPr algn="ctr"/>
            <a:r>
              <a:rPr lang="fr-FR" sz="1400" dirty="0" smtClean="0"/>
              <a:t>(réservation conseillée plaineduforez.judo@gmail.com)</a:t>
            </a:r>
            <a:endParaRPr lang="fr-FR" sz="1400" dirty="0"/>
          </a:p>
        </p:txBody>
      </p:sp>
      <p:sp>
        <p:nvSpPr>
          <p:cNvPr id="3" name="ZoneTexte 2"/>
          <p:cNvSpPr txBox="1"/>
          <p:nvPr/>
        </p:nvSpPr>
        <p:spPr>
          <a:xfrm>
            <a:off x="757360" y="877466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Tous les bénéfices seront reversés à l’AFM Téléthon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42529" y="3429164"/>
            <a:ext cx="3931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SAMEDI 30 NOVEMBRE 2019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83901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105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SEM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20</cp:revision>
  <cp:lastPrinted>2019-10-18T13:17:28Z</cp:lastPrinted>
  <dcterms:created xsi:type="dcterms:W3CDTF">2019-10-11T09:14:11Z</dcterms:created>
  <dcterms:modified xsi:type="dcterms:W3CDTF">2019-10-28T08:42:54Z</dcterms:modified>
</cp:coreProperties>
</file>